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0" y="-4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0CAE48FF-9F56-4461-B4C5-8355FDD51D10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7335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38320" y="763200"/>
            <a:ext cx="5494320" cy="37706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3"/>
          </p:nvPr>
        </p:nvSpPr>
        <p:spPr>
          <a:xfrm>
            <a:off x="775799" y="4776840"/>
            <a:ext cx="6216839" cy="452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5" name="Header Placeholder 4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371760" cy="501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Date Placeholder 5"/>
          <p:cNvSpPr txBox="1">
            <a:spLocks noGrp="1"/>
          </p:cNvSpPr>
          <p:nvPr>
            <p:ph type="dt" idx="1"/>
          </p:nvPr>
        </p:nvSpPr>
        <p:spPr>
          <a:xfrm>
            <a:off x="4398479" y="-36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9554760"/>
            <a:ext cx="3371760" cy="50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4398479" y="9554760"/>
            <a:ext cx="3372120" cy="50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9C35FB39-9C9E-4FC1-89B4-B87621275C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宋体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753A76-694D-405A-99B9-A6A5FAB276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B8814-0491-4299-AC62-89C3FDFB9F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0C65A-ECE9-4CAB-9D91-E1D759FE62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B5D518-8237-439C-A74F-D8E94787B4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EE564F-46E0-4072-BE53-C5E8DD6C85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D3A709-0966-4952-B246-A675E43D8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09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68475"/>
            <a:ext cx="39909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D9446B-C05C-417A-9ED0-C0CDDB39F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BD722-2F33-4CB1-B562-0E7CB6A1F6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2F6EA-8D1D-42E5-AB84-031776B622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751EBF-2F22-4634-851E-7BF6014F69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2D6CA6-0882-4F8A-9EAA-06636C373E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50593-9A8B-4AD9-960C-BA7FE17AEA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B2FB2C-F778-41AD-AA0B-C5705FB1CF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68512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3183F9-EFED-431B-9DF1-6E7E88A631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4EECC-78A6-47A9-B9DA-EB3F1AAC81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131988-7004-4D9A-9F1D-D898549DE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C6F9B9-B4DC-4825-852B-E764DAB12A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2993A-3BC6-4798-8CBA-1331661CA8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F06AEB-6104-4194-9D3B-63CEB7193E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1C5C94-BFEB-4CD6-A1E6-6E56D73225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EB024-9EE6-4B4E-B10F-EA6BEE87A8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2920" y="301320"/>
            <a:ext cx="9069480" cy="12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9480" cy="49885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fld id="{421E4B29-27D9-402E-9550-58D6D2B7222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宋体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宋体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78920" cy="12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8134200" cy="49885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1464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35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20DD40F7-2EE4-4C84-BF92-79FC2C5AD8A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1" i="0" u="none" strike="noStrike" kern="1200" baseline="0">
          <a:ln>
            <a:noFill/>
          </a:ln>
          <a:solidFill>
            <a:srgbClr val="198A8A"/>
          </a:solidFill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beatsportable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beats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://www.lukew.com/touch/TouchGestureGuide.pdf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8000" y="5837237"/>
            <a:ext cx="8807399" cy="16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444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Members:	Philip H. </a:t>
            </a:r>
            <a:r>
              <a:rPr lang="en-US" sz="24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Peng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 charset="0"/>
              <a:ea typeface="宋体" pitchFamily="2"/>
              <a:cs typeface="Arial" pitchFamily="34" charset="0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Advisor:	Dr. Stephen H. Lane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 charset="0"/>
              <a:ea typeface="宋体" pitchFamily="2"/>
              <a:cs typeface="Arial" pitchFamily="34" charset="0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CIS 400, Fall 2011,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University of Pennsylvania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All images used in this belong to their rightful owners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 charset="0"/>
              <a:ea typeface="宋体" pitchFamily="2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6652" y="2503697"/>
            <a:ext cx="3780694" cy="4552740"/>
            <a:chOff x="3215936" y="2201008"/>
            <a:chExt cx="3395979" cy="40894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36" y="2201008"/>
              <a:ext cx="3031836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59315" y="3120372"/>
              <a:ext cx="1752600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dobe Caslon Pro Bold" pitchFamily="18" charset="0"/>
                </a:rPr>
                <a:t>2</a:t>
              </a:r>
              <a:endParaRPr lang="en-US" sz="20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Caslon Pro Bold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98437"/>
            <a:ext cx="8939204" cy="23083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Rhythm Game Development Toolkit For</a:t>
            </a:r>
          </a:p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Touchscreen Devices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Tools/Resources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Unity 3 Engine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Android SDK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Immersion’s UHL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Windows 8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Dev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Preview tools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Additional A/V playback codecs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Google Code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svn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+ wiki + tracker)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Crowdin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(crowd-sourced translations)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Google Analytics (via Unity 3)</a:t>
            </a: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Technical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92" y="107890"/>
            <a:ext cx="1856805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44" y="2789237"/>
            <a:ext cx="1676400" cy="18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7" y="5293078"/>
            <a:ext cx="1924051" cy="19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" y="5473259"/>
            <a:ext cx="2159194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44" y="5206708"/>
            <a:ext cx="1872652" cy="19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63" y="2043133"/>
            <a:ext cx="3028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17" y="5499562"/>
            <a:ext cx="23431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5299" y="1400495"/>
            <a:ext cx="8382000" cy="5579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Components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699" y="1874837"/>
            <a:ext cx="1905000" cy="495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4803" y="140049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Unity 3 Engine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700" y="187483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Backend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22203" y="1874837"/>
            <a:ext cx="1905000" cy="495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2975" y="1874837"/>
            <a:ext cx="1905000" cy="495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0725" y="1874837"/>
            <a:ext cx="1905000" cy="495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22203" y="187483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72975" y="187483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Graphics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0725" y="187483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Media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22892" y="2484437"/>
            <a:ext cx="1614613" cy="7567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5049" y="2632003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Parser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22893" y="3602433"/>
            <a:ext cx="1614613" cy="7567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5050" y="3749999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Converter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08584" y="4670346"/>
            <a:ext cx="1614613" cy="7567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0741" y="4817912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Timing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508583" y="5771601"/>
            <a:ext cx="1614613" cy="7567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0740" y="5919167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Scoring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567396" y="2489270"/>
            <a:ext cx="1614613" cy="7567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79553" y="2636836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Basic touch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567395" y="3602433"/>
            <a:ext cx="1614613" cy="7567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79552" y="3749999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Gestures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3222301" y="3170237"/>
            <a:ext cx="304800" cy="5039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79553" y="4671101"/>
            <a:ext cx="1614613" cy="7567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79553" y="4671101"/>
            <a:ext cx="1602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Haptic Feedback</a:t>
            </a:r>
            <a:endParaRPr lang="en-US" sz="2000" dirty="0"/>
          </a:p>
        </p:txBody>
      </p:sp>
      <p:sp>
        <p:nvSpPr>
          <p:cNvPr id="47" name="Down Arrow 46"/>
          <p:cNvSpPr/>
          <p:nvPr/>
        </p:nvSpPr>
        <p:spPr>
          <a:xfrm>
            <a:off x="3222303" y="4266506"/>
            <a:ext cx="304800" cy="5039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79553" y="5771601"/>
            <a:ext cx="1614613" cy="75679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91710" y="5857612"/>
            <a:ext cx="160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Accelerometer/ More Hardware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4618168" y="2489269"/>
            <a:ext cx="1614613" cy="41861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30325" y="2636836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Canvas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4721224" y="3246437"/>
            <a:ext cx="1412743" cy="6678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630325" y="3322637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Shapes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4721223" y="4925660"/>
            <a:ext cx="1412744" cy="6092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30324" y="4994572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Sprites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721224" y="5766239"/>
            <a:ext cx="1412744" cy="6761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30325" y="5857612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Animation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6695918" y="2494102"/>
            <a:ext cx="1614613" cy="10862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708075" y="2621736"/>
            <a:ext cx="160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Music Player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721225" y="4084637"/>
            <a:ext cx="1412743" cy="6092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630326" y="4156372"/>
            <a:ext cx="160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Text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6695918" y="3846119"/>
            <a:ext cx="1614613" cy="10862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708075" y="3973753"/>
            <a:ext cx="160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Sound FX Loader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6695918" y="5233010"/>
            <a:ext cx="1614613" cy="10862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708075" y="5360644"/>
            <a:ext cx="160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Video Player?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9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Prototype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Multi-mode rhythm game simulator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Support step, beat, box,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technika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Supports tap, hold, slide, swipe 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Runs on Windows 7 and Android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Beta published on Android Market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Stretch Goals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Supports all modes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Supports all gestures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Runs on Windows 8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XBOX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Kinect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integration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Community-contributed</a:t>
            </a:r>
            <a:b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content and involvement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Demo – Beats2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2712" y="3856037"/>
            <a:ext cx="3780694" cy="4552740"/>
            <a:chOff x="3215936" y="2201008"/>
            <a:chExt cx="3395979" cy="40894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36" y="2201008"/>
              <a:ext cx="3031836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859315" y="3120372"/>
              <a:ext cx="1752600" cy="31700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dobe Caslon Pro Bold" pitchFamily="18" charset="0"/>
                </a:rPr>
                <a:t>2</a:t>
              </a:r>
              <a:endParaRPr lang="en-US" sz="20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Caslon Pro Bol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6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106786"/>
            <a:ext cx="41084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M0 – 3 weeks (Nov 18</a:t>
            </a:r>
            <a:r>
              <a:rPr lang="en-US" sz="2800" u="sng" baseline="30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Investigate Unity 3 Engine, obtain license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Set up Google Code/resources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M1 – 3 weeks (Dec 9</a:t>
            </a:r>
            <a:r>
              <a:rPr lang="en-US" sz="2800" u="sng" baseline="30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  <a:endParaRPr lang="en-US" sz="24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Draft toolkit specifications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Draft Beats2 game design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Component prototypes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M2 – 5 weeks (Feb 3</a:t>
            </a:r>
            <a:r>
              <a:rPr lang="en-US" sz="2800" u="sng" baseline="30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rd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  <a:endParaRPr lang="en-US" sz="24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Complete basic Backend components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Complete basic Input components</a:t>
            </a: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Timeline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607275" y="1105634"/>
            <a:ext cx="41084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M3 – 6 weeks (Mar 16</a:t>
            </a:r>
            <a:r>
              <a:rPr lang="en-US" sz="2800" u="sng" baseline="30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  <a:endParaRPr lang="en-US" sz="24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Complete basic Media components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Complete basic Graphics components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M4 – 5 weeks (Apr 20</a:t>
            </a:r>
            <a:r>
              <a:rPr lang="en-US" sz="2800" u="sng" baseline="30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  <a:endParaRPr lang="en-US" sz="24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Working prototype of Beats2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M5 - Remainder</a:t>
            </a:r>
            <a:endParaRPr lang="en-US" sz="24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Documentation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Improve/debugging Beats2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Stretch Goals</a:t>
            </a: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706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2344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0" i="0" u="sng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Touchscreen Devices</a:t>
            </a:r>
            <a:endParaRPr lang="en-US" sz="3600" u="sng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New technology, becoming common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Touch-driven input paradigm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Games need to be redesigned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aseline="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Rhythm Games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Many kinds, common backend</a:t>
            </a:r>
          </a:p>
          <a:p>
            <a:pPr marL="457200" indent="-457200" hangingPunct="0">
              <a:lnSpc>
                <a:spcPct val="93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Each game designed for specific game 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mode</a:t>
            </a:r>
            <a:endParaRPr lang="en-US" sz="28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Specialized hardware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Inaccessible, uncommon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indent="-457200" hangingPunct="0">
              <a:lnSpc>
                <a:spcPct val="93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Few rhythm games for 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touchscreens</a:t>
            </a:r>
            <a: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(-Beats)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Problems/Motivation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Related Work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884237"/>
            <a:ext cx="2978278" cy="39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7" y="4843275"/>
            <a:ext cx="2686049" cy="15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49199" y="1341437"/>
            <a:ext cx="6977113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Relevant Games</a:t>
            </a:r>
            <a:endParaRPr lang="en-US" sz="3600" u="sng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Parappa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The Rapper, </a:t>
            </a: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Beatmania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Pop ‘N Music, Dance </a:t>
            </a: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Dance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Revolution, Taiko No </a:t>
            </a: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Tatsujin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Guitaroo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Man, </a:t>
            </a:r>
            <a:r>
              <a:rPr lang="en-US" sz="24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Tatakae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Ouendan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!,</a:t>
            </a:r>
            <a:b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Guitar Hero,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jubeat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DJMAX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Technika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</a:t>
            </a:r>
            <a:b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Hatsune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Miku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: Project DIVA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aseline="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Simulators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StepMania</a:t>
            </a: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BM98,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Frets on Fire,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!, Project –Project DXXX–,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Youbeat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Beats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  <a:hlinkClick r:id="rId5"/>
              </a:rPr>
              <a:t>http://beatsportable.com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Released 1yr ago, for Android phone + tablets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350k+ downloads so far, 4.6/5.0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avg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rating</a:t>
            </a:r>
          </a:p>
        </p:txBody>
      </p:sp>
    </p:spTree>
    <p:extLst>
      <p:ext uri="{BB962C8B-B14F-4D97-AF65-F5344CB8AC3E}">
        <p14:creationId xmlns:p14="http://schemas.microsoft.com/office/powerpoint/2010/main" val="3416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Three targets: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Usability</a:t>
            </a: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Cross-platform, open source, easy to port, modular and easy to extend</a:t>
            </a:r>
            <a:endParaRPr lang="en-US" sz="32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Multi-Mode</a:t>
            </a: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/>
            </a:r>
            <a:b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Components allow for support of multiple gameplay modes and data formats</a:t>
            </a:r>
            <a:endParaRPr lang="en-US" sz="36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Touch-Driven</a:t>
            </a: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Interface and input components designed for touch-driven input paradigm</a:t>
            </a:r>
            <a:endParaRPr lang="en-US" sz="36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Features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  <a:hlinkClick r:id="rId3"/>
              </a:rPr>
              <a:t>http://code.google.com/p/beats2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Open source, Modified BSD License</a:t>
            </a:r>
            <a:endParaRPr lang="en-US" sz="36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Unity 3: cross-platform, large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dev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community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Toolkit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vs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Framework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Modular, independent components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Three test targets:</a:t>
            </a:r>
            <a:b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Samsung Galaxy S: smartphone, Android</a:t>
            </a:r>
            <a:b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Samsung Galaxy Tab 10.1: tablet, Android</a:t>
            </a:r>
            <a:b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Dell XPS L702X: touchscreen laptop, Win 7/8</a:t>
            </a:r>
            <a:endParaRPr lang="en-US" sz="32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Usability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Parser Formats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step/DDR: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StepMania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sm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DWI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dwi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pump/Pump It Up Pro: KIU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ksf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beat/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Beatmania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: BM98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bms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/.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bme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pop/Pop ‘N Music: Feeling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Pomu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pms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guitar/Guitar Hero: Frets on Fire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ini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diva/Project DIVA: PPD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ppd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box/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jubeat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Youbeat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.txt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taiko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/Taiko no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Tatsujin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Tatakae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Ouendan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!: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! .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technika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/DJMAX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Technika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N/A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Multi-Mode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Pattern Modes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Fade/appearing notes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Scrolling notes sheet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Pathed</a:t>
            </a:r>
            <a: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motion notes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Sliding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hitbar</a:t>
            </a: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Backend</a:t>
            </a:r>
            <a:endParaRPr lang="en-US" sz="2800" u="sng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Configurable timing/accuracy tracker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Multiple scoring systems (DDRMAX2,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osu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etc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)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Common notes data format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Converters between data formats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Multi-Mode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Input Gestures</a:t>
            </a:r>
          </a:p>
          <a:p>
            <a:pPr marL="571500" lvl="0" indent="-571500" hangingPunct="0">
              <a:lnSpc>
                <a:spcPct val="93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From “Touch Gesture </a:t>
            </a:r>
            <a: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Reference Guide”</a:t>
            </a:r>
            <a:br>
              <a:rPr lang="en-US" sz="28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</a:br>
            <a:r>
              <a:rPr lang="en-US" sz="24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  <a:hlinkClick r:id="rId3"/>
              </a:rPr>
              <a:t>www.lukew.com/touch/TouchGestureGuide.pdf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Touch-Driven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3268121"/>
            <a:ext cx="934828" cy="14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6" y="3296718"/>
            <a:ext cx="1004075" cy="14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57" y="3272884"/>
            <a:ext cx="1821184" cy="14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78" y="3288113"/>
            <a:ext cx="1592670" cy="1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5" y="4944521"/>
            <a:ext cx="1855807" cy="137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1" y="4930166"/>
            <a:ext cx="1786560" cy="137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4" y="3313522"/>
            <a:ext cx="858657" cy="13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69" y="4930167"/>
            <a:ext cx="1912144" cy="14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62" y="4982809"/>
            <a:ext cx="1624013" cy="135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6342" y="3246437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(Hold)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69685" y="323436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(Slide)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65411" y="486832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(Spin)</a:t>
            </a:r>
            <a:endParaRPr lang="en-US" sz="16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71" y="3304208"/>
            <a:ext cx="1306592" cy="136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57023" y="3226301"/>
            <a:ext cx="82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(Swipe)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334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9199" y="1341437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User Interface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NUI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coverflow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grids, large icons, etc.)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All gesture-input (not just taps)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Game modes support touch gestures</a:t>
            </a:r>
          </a:p>
          <a:p>
            <a:pPr marL="571500" marR="0" lvl="0" indent="-5715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AVH elements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sfx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gfx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haptic feedback)</a:t>
            </a:r>
          </a:p>
        </p:txBody>
      </p:sp>
      <p:sp>
        <p:nvSpPr>
          <p:cNvPr id="6" name="Freeform 5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Peng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2011-10-25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Approach: Touch-Driven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764202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6335712" y="4008437"/>
            <a:ext cx="2382886" cy="308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DJMAX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Technika</a:t>
            </a: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menus are a good example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00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34811</TotalTime>
  <Words>680</Words>
  <Application>Microsoft Office PowerPoint</Application>
  <PresentationFormat>Custom</PresentationFormat>
  <Paragraphs>179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</vt:lpstr>
      <vt:lpstr>Title1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Peng</dc:creator>
  <cp:lastModifiedBy>Keripo</cp:lastModifiedBy>
  <cp:revision>300</cp:revision>
  <cp:lastPrinted>2011-01-12T06:13:16Z</cp:lastPrinted>
  <dcterms:created xsi:type="dcterms:W3CDTF">2011-01-10T20:31:49Z</dcterms:created>
  <dcterms:modified xsi:type="dcterms:W3CDTF">2011-10-25T07:41:25Z</dcterms:modified>
</cp:coreProperties>
</file>